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62" r:id="rId3"/>
    <p:sldId id="268" r:id="rId4"/>
    <p:sldId id="269" r:id="rId5"/>
    <p:sldId id="258" r:id="rId6"/>
    <p:sldId id="263" r:id="rId7"/>
    <p:sldId id="257" r:id="rId8"/>
    <p:sldId id="264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6224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76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3359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6817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2121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667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9507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7823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83243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0501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5611" y="0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uk-UA" sz="3600" b="1" dirty="0">
                <a:solidFill>
                  <a:srgbClr val="FFC000"/>
                </a:solidFill>
              </a:rPr>
              <a:t>ЛЮБОВ в Старому Заповіті</a:t>
            </a:r>
            <a:endParaRPr lang="uk-UA" sz="3600" dirty="0">
              <a:solidFill>
                <a:srgbClr val="FFC000"/>
              </a:solidFill>
            </a:endParaRPr>
          </a:p>
          <a:p>
            <a:pPr>
              <a:spcAft>
                <a:spcPts val="1200"/>
              </a:spcAft>
            </a:pPr>
            <a:r>
              <a:rPr lang="uk-UA" sz="2800" i="1" dirty="0"/>
              <a:t>(В </a:t>
            </a:r>
            <a:r>
              <a:rPr lang="uk-UA" sz="2800" i="1" dirty="0" err="1"/>
              <a:t>укр</a:t>
            </a:r>
            <a:r>
              <a:rPr lang="uk-UA" sz="2800" i="1" dirty="0"/>
              <a:t>. перекладі «Божа любов», «Бог любить» часто передається як «Божа милість, ласка», «Бог милує»)</a:t>
            </a:r>
            <a:endParaRPr lang="uk-UA" sz="2800" dirty="0"/>
          </a:p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Вих</a:t>
            </a:r>
            <a:r>
              <a:rPr lang="uk-UA" sz="4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 20:6)  і що чинить милість тисячам поколінь тих, хто любить Мене, і хто держиться Моїх заповідей.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38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144000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Вих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34:6)  І перейшов Господь перед лицем його, та й викликнув: Господь, Господь, Бог милосердний, і милостивий, довготерпеливий, і многомилостивий та правдивий</a:t>
            </a:r>
            <a:r>
              <a:rPr lang="uk-UA" sz="4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Aft>
                <a:spcPts val="1200"/>
              </a:spcAft>
            </a:pPr>
            <a:endParaRPr lang="uk-UA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249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144000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(Лев. 19:18)  Не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будеш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мститися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і не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будеш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ненавидіти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синів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народу. І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будеш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любити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ближнього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, як самого себе! Я Господь!</a:t>
            </a: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165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9144000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Повт.Зак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5:10)  і що чинить милість тисячам поколінь тих, хто любить Мене, і хто виконує Мої заповіді.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Повт.Зак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11:22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Бо якщо будете ви конче виконувати всі ті заповіді, що я наказав вам чинити їх, щоб любити Господа, Бога свого, щоб ходити всіма дорогами Його, і щоб горнутись до Нього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5271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Повт.Зак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30:6)  І обріже Господь, Бог твій, серце твоє та серце насіння твого, щоб ти любив Господа, Бога свого, усім своїм серцем та всією душею своєю, щоб жити тобі.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І.Нав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23:11)  І будете ви дуже пильнувати про свої душі, щоб любити Господа, Бога вашого.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01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904538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(Пр. 4:6)  не кидай її </a:t>
            </a:r>
            <a:r>
              <a:rPr lang="uk-UA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(мудрість)</a:t>
            </a: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 й вона буде тебе стерегти! Кохай ти її й вона буде тебе пильнувати!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400" b="1" dirty="0">
                <a:latin typeface="Arial" panose="020B0604020202020204" pitchFamily="34" charset="0"/>
                <a:cs typeface="Arial" panose="020B0604020202020204" pitchFamily="34" charset="0"/>
              </a:rPr>
              <a:t>(Пр. 4:8)  Тримай її високо і підійме тебе, ушанує тебе, як її ти пригорнеш.</a:t>
            </a:r>
            <a:endParaRPr lang="uk-UA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31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endParaRPr lang="uk-U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6517" y="519953"/>
            <a:ext cx="8677835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(Пр. 5:15)  </a:t>
            </a:r>
            <a:r>
              <a:rPr lang="uk-UA" sz="4800" b="1" dirty="0">
                <a:latin typeface="Arial" panose="020B0604020202020204" pitchFamily="34" charset="0"/>
                <a:cs typeface="Arial" panose="020B0604020202020204" pitchFamily="34" charset="0"/>
              </a:rPr>
              <a:t>Будь вірний і відданий жінці своїй</a:t>
            </a:r>
          </a:p>
          <a:p>
            <a:pPr>
              <a:spcAft>
                <a:spcPts val="1200"/>
              </a:spcAft>
            </a:pP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uk-UA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(Пр. 8:17)  Я кохаю всіх тих, хто кохає мене, хто ж шукає мене мене знайде!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uk-UA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666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195943"/>
            <a:ext cx="8612777" cy="63858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Плач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3:22)  Це милість Господня, що ми не погинули, бо не покінчилось Його милосердя, 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Дан.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9:4)  І молився я Господеві, Богові своєму, і сповідався й казав: О мій Господи, Боже великий і грізний, що стережеш заповіта та милість для тих, хто кохає Тебе, та для тих, хто виконує Твої заповіді!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74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800" b="1" dirty="0">
                <a:latin typeface="Arial" panose="020B0604020202020204" pitchFamily="34" charset="0"/>
                <a:cs typeface="Arial" panose="020B0604020202020204" pitchFamily="34" charset="0"/>
              </a:rPr>
              <a:t>Соф.</a:t>
            </a: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 3:17)  </a:t>
            </a:r>
            <a:r>
              <a:rPr lang="x-none" sz="4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x-none" sz="4800" b="1" dirty="0">
                <a:latin typeface="Arial" panose="020B0604020202020204" pitchFamily="34" charset="0"/>
                <a:cs typeface="Arial" panose="020B0604020202020204" pitchFamily="34" charset="0"/>
              </a:rPr>
              <a:t>Господь, Бог твій, серед тебе, Велет спасе! Він у радості буде втішатись тобою, обновить любов Свою, зо співом втішатися буде тобою!</a:t>
            </a:r>
            <a:endParaRPr lang="uk-UA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721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61</TotalTime>
  <Words>437</Words>
  <Application>Microsoft Office PowerPoint</Application>
  <PresentationFormat>Екран (4:3)</PresentationFormat>
  <Paragraphs>33</Paragraphs>
  <Slides>9</Slides>
  <Notes>9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Bookman Old Style</vt:lpstr>
      <vt:lpstr>Calibri</vt:lpstr>
      <vt:lpstr>Rockwell</vt:lpstr>
      <vt:lpstr>Damask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Dubenchuk Ivanka</cp:lastModifiedBy>
  <cp:revision>13</cp:revision>
  <dcterms:created xsi:type="dcterms:W3CDTF">2020-02-04T09:37:04Z</dcterms:created>
  <dcterms:modified xsi:type="dcterms:W3CDTF">2024-03-10T16:27:05Z</dcterms:modified>
</cp:coreProperties>
</file>